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4800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7642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1668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96892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4954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4085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1451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3367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0219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2560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299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7F7CA-D202-484F-9673-C0052A686F3B}" type="datetimeFigureOut">
              <a:rPr lang="ko-KR" altLang="en-US" smtClean="0"/>
              <a:t>2023-09-21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F1108-680E-4268-A845-8F14DFE974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7045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최진구 가이드 문서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TONY STORE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121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Contact page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3" name="TextBox 2"/>
          <p:cNvSpPr txBox="1"/>
          <p:nvPr/>
        </p:nvSpPr>
        <p:spPr>
          <a:xfrm>
            <a:off x="3946213" y="6488668"/>
            <a:ext cx="4924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동적인 맵 활용</a:t>
            </a:r>
            <a:r>
              <a:rPr lang="en-US" altLang="ko-KR" dirty="0" smtClean="0"/>
              <a:t>(</a:t>
            </a:r>
            <a:r>
              <a:rPr lang="ko-KR" altLang="en-US" dirty="0" smtClean="0"/>
              <a:t>확대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축소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맵 내부 이동 가능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cxnSp>
        <p:nvCxnSpPr>
          <p:cNvPr id="8" name="직선 화살표 연결선 7"/>
          <p:cNvCxnSpPr/>
          <p:nvPr/>
        </p:nvCxnSpPr>
        <p:spPr>
          <a:xfrm flipV="1">
            <a:off x="4222865" y="4680065"/>
            <a:ext cx="0" cy="18086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587581" y="4414058"/>
            <a:ext cx="5604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하단에 제출 버튼 클릭 시 입력된 값이 데이터화되어</a:t>
            </a:r>
            <a:endParaRPr lang="en-US" altLang="ko-KR" dirty="0" smtClean="0"/>
          </a:p>
          <a:p>
            <a:r>
              <a:rPr lang="ko-KR" altLang="en-US" dirty="0" smtClean="0"/>
              <a:t>서버에 저장됨</a:t>
            </a:r>
            <a:endParaRPr lang="ko-KR" altLang="en-US" dirty="0"/>
          </a:p>
        </p:txBody>
      </p:sp>
      <p:cxnSp>
        <p:nvCxnSpPr>
          <p:cNvPr id="7" name="직선 화살표 연결선 6"/>
          <p:cNvCxnSpPr/>
          <p:nvPr/>
        </p:nvCxnSpPr>
        <p:spPr>
          <a:xfrm flipH="1">
            <a:off x="5611091" y="5060389"/>
            <a:ext cx="1305098" cy="1024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7884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Notice page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cxnSp>
        <p:nvCxnSpPr>
          <p:cNvPr id="5" name="꺾인 연결선 4"/>
          <p:cNvCxnSpPr/>
          <p:nvPr/>
        </p:nvCxnSpPr>
        <p:spPr>
          <a:xfrm rot="16200000" flipH="1">
            <a:off x="6209607" y="3948545"/>
            <a:ext cx="3291840" cy="2394065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729394" y="46385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클릭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9630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cxnSp>
        <p:nvCxnSpPr>
          <p:cNvPr id="5" name="꺾인 연결선 4"/>
          <p:cNvCxnSpPr/>
          <p:nvPr/>
        </p:nvCxnSpPr>
        <p:spPr>
          <a:xfrm rot="5400000">
            <a:off x="6055826" y="827119"/>
            <a:ext cx="3657601" cy="2335873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0602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기획의도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전체적으로 색깔이 서로 어울리는 사이트를 만들고 싶었고</a:t>
            </a:r>
            <a:r>
              <a:rPr lang="en-US" altLang="ko-KR" dirty="0"/>
              <a:t>, </a:t>
            </a:r>
            <a:r>
              <a:rPr lang="ko-KR" altLang="en-US" dirty="0"/>
              <a:t>화려하지도 수수하지도 않은 보통의 컬러에 어느 정도 기술이 가미된 쇼핑몰을 기획하게 되었습니다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쇼핑 페이지뿐만 </a:t>
            </a:r>
            <a:r>
              <a:rPr lang="ko-KR" altLang="en-US" dirty="0"/>
              <a:t>아니라 전반적인 기업 사이트의 기능도 추가하고 싶었습니다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err="1" smtClean="0"/>
              <a:t>셀렉토커피</a:t>
            </a:r>
            <a:r>
              <a:rPr lang="ko-KR" altLang="en-US" dirty="0" smtClean="0"/>
              <a:t> 사이트를 참고하여 만들었습니다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07718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사용기법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CSS</a:t>
            </a:r>
          </a:p>
          <a:p>
            <a:pPr lvl="1"/>
            <a:r>
              <a:rPr lang="ko-KR" altLang="en-US" dirty="0" smtClean="0"/>
              <a:t>배경색깔</a:t>
            </a:r>
            <a:endParaRPr lang="en-US" altLang="ko-KR" dirty="0" smtClean="0"/>
          </a:p>
          <a:p>
            <a:pPr lvl="2"/>
            <a:r>
              <a:rPr lang="ko-KR" altLang="en-US" dirty="0"/>
              <a:t>핑크</a:t>
            </a:r>
            <a:r>
              <a:rPr lang="en-US" altLang="ko-KR" dirty="0"/>
              <a:t>(</a:t>
            </a:r>
            <a:r>
              <a:rPr lang="ko-KR" altLang="en-US" dirty="0"/>
              <a:t>상단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그린</a:t>
            </a:r>
            <a:r>
              <a:rPr lang="en-US" altLang="ko-KR" dirty="0"/>
              <a:t>&amp;</a:t>
            </a:r>
            <a:r>
              <a:rPr lang="ko-KR" altLang="en-US" dirty="0" smtClean="0"/>
              <a:t>옐로우그린</a:t>
            </a:r>
            <a:r>
              <a:rPr lang="en-US" altLang="ko-KR" dirty="0"/>
              <a:t>(</a:t>
            </a:r>
            <a:r>
              <a:rPr lang="ko-KR" altLang="en-US" dirty="0"/>
              <a:t>로고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옐로우그린 </a:t>
            </a:r>
            <a:r>
              <a:rPr lang="en-US" altLang="ko-KR" dirty="0" smtClean="0"/>
              <a:t>(</a:t>
            </a:r>
            <a:r>
              <a:rPr lang="ko-KR" altLang="en-US" dirty="0" smtClean="0"/>
              <a:t>메인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dirty="0" smtClean="0"/>
              <a:t>#414141(</a:t>
            </a:r>
            <a:r>
              <a:rPr lang="ko-KR" altLang="en-US" dirty="0"/>
              <a:t>하단</a:t>
            </a:r>
            <a:r>
              <a:rPr lang="en-US" altLang="ko-KR" dirty="0"/>
              <a:t>)</a:t>
            </a:r>
          </a:p>
          <a:p>
            <a:pPr lvl="2"/>
            <a:endParaRPr lang="en-US" altLang="ko-KR" dirty="0" smtClean="0"/>
          </a:p>
          <a:p>
            <a:pPr lvl="1"/>
            <a:r>
              <a:rPr lang="ko-KR" altLang="en-US" dirty="0" smtClean="0"/>
              <a:t>배치</a:t>
            </a:r>
            <a:r>
              <a:rPr lang="en-US" altLang="ko-KR" dirty="0" smtClean="0"/>
              <a:t>(</a:t>
            </a:r>
            <a:r>
              <a:rPr lang="ko-KR" altLang="en-US" dirty="0" smtClean="0"/>
              <a:t>정렬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플렉스</a:t>
            </a:r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1"/>
            <a:r>
              <a:rPr lang="ko-KR" altLang="en-US" dirty="0" smtClean="0"/>
              <a:t>기타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투명도</a:t>
            </a:r>
            <a:r>
              <a:rPr lang="en-US" altLang="ko-KR" dirty="0" smtClean="0"/>
              <a:t>(</a:t>
            </a:r>
            <a:r>
              <a:rPr lang="ko-KR" altLang="en-US" dirty="0" smtClean="0"/>
              <a:t>게시판</a:t>
            </a:r>
            <a:r>
              <a:rPr lang="en-US" altLang="ko-KR" dirty="0" smtClean="0"/>
              <a:t>,</a:t>
            </a:r>
            <a:r>
              <a:rPr lang="ko-KR" altLang="en-US" dirty="0" smtClean="0"/>
              <a:t>컴퍼니</a:t>
            </a:r>
            <a:r>
              <a:rPr lang="en-US" altLang="ko-KR" dirty="0" smtClean="0"/>
              <a:t>)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자바스크립트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sz="1800" dirty="0"/>
              <a:t>1.</a:t>
            </a:r>
            <a:r>
              <a:rPr lang="ko-KR" altLang="en-US" sz="1800" dirty="0" smtClean="0"/>
              <a:t>컴퍼니 페이지</a:t>
            </a:r>
            <a:r>
              <a:rPr lang="en-US" altLang="ko-KR" sz="1800" dirty="0"/>
              <a:t>-</a:t>
            </a:r>
            <a:r>
              <a:rPr lang="ko-KR" altLang="en-US" sz="1800" dirty="0"/>
              <a:t>마우스 휠 </a:t>
            </a:r>
            <a:r>
              <a:rPr lang="ko-KR" altLang="en-US" sz="1800" dirty="0" smtClean="0"/>
              <a:t>이벤트 사용 </a:t>
            </a:r>
            <a:r>
              <a:rPr lang="en-US" altLang="ko-KR" sz="1800" dirty="0" smtClean="0"/>
              <a:t>-&gt; </a:t>
            </a:r>
            <a:r>
              <a:rPr lang="ko-KR" altLang="en-US" sz="1800" dirty="0" smtClean="0"/>
              <a:t>투명에서 불투명으로</a:t>
            </a:r>
            <a:endParaRPr lang="en-US" altLang="ko-KR" sz="1800" dirty="0" smtClean="0"/>
          </a:p>
          <a:p>
            <a:pPr marL="457200" lvl="1" indent="0">
              <a:buNone/>
            </a:pPr>
            <a:endParaRPr lang="en-US" altLang="ko-KR" sz="1800" dirty="0"/>
          </a:p>
          <a:p>
            <a:pPr marL="457200" lvl="1" indent="0">
              <a:buNone/>
            </a:pPr>
            <a:r>
              <a:rPr lang="en-US" altLang="ko-KR" sz="1800" dirty="0"/>
              <a:t>2.</a:t>
            </a:r>
            <a:r>
              <a:rPr lang="ko-KR" altLang="en-US" sz="1800" dirty="0"/>
              <a:t>인덱스 및 각 쇼핑 </a:t>
            </a:r>
            <a:r>
              <a:rPr lang="ko-KR" altLang="en-US" sz="1800" dirty="0" smtClean="0"/>
              <a:t>페이지</a:t>
            </a:r>
            <a:endParaRPr lang="en-US" altLang="ko-KR" sz="1800" dirty="0"/>
          </a:p>
          <a:p>
            <a:pPr marL="457200" lvl="1" indent="0">
              <a:buNone/>
            </a:pPr>
            <a:r>
              <a:rPr lang="en-US" altLang="ko-KR" sz="1800" dirty="0"/>
              <a:t>	</a:t>
            </a:r>
            <a:r>
              <a:rPr lang="ko-KR" altLang="en-US" sz="1800" dirty="0" smtClean="0"/>
              <a:t>이미지 </a:t>
            </a:r>
            <a:r>
              <a:rPr lang="ko-KR" altLang="en-US" sz="1800" dirty="0"/>
              <a:t>클릭 </a:t>
            </a:r>
            <a:r>
              <a:rPr lang="en-US" altLang="ko-KR" sz="1800" dirty="0" smtClean="0"/>
              <a:t>-&gt;</a:t>
            </a:r>
            <a:r>
              <a:rPr lang="ko-KR" altLang="en-US" sz="1800" dirty="0" smtClean="0"/>
              <a:t> </a:t>
            </a:r>
            <a:r>
              <a:rPr lang="ko-KR" altLang="en-US" sz="1800" dirty="0"/>
              <a:t>내용이 </a:t>
            </a:r>
            <a:r>
              <a:rPr lang="ko-KR" altLang="en-US" sz="1800" dirty="0" smtClean="0"/>
              <a:t>바뀜</a:t>
            </a:r>
            <a:r>
              <a:rPr lang="en-US" altLang="ko-KR" sz="1800" dirty="0" smtClean="0"/>
              <a:t>.</a:t>
            </a:r>
          </a:p>
          <a:p>
            <a:pPr marL="457200" lvl="1" indent="0">
              <a:buNone/>
            </a:pPr>
            <a:r>
              <a:rPr lang="en-US" altLang="ko-KR" sz="1800" dirty="0"/>
              <a:t>	</a:t>
            </a:r>
            <a:r>
              <a:rPr lang="ko-KR" altLang="en-US" sz="1800" dirty="0" smtClean="0"/>
              <a:t>빨간 버튼 클릭 </a:t>
            </a:r>
            <a:r>
              <a:rPr lang="en-US" altLang="ko-KR" sz="1800" dirty="0" smtClean="0"/>
              <a:t>-&gt; </a:t>
            </a:r>
            <a:r>
              <a:rPr lang="ko-KR" altLang="en-US" sz="1800" dirty="0" smtClean="0"/>
              <a:t>돌아간다</a:t>
            </a:r>
            <a:r>
              <a:rPr lang="en-US" altLang="ko-KR" sz="1800" dirty="0" smtClean="0"/>
              <a:t>.</a:t>
            </a:r>
          </a:p>
          <a:p>
            <a:pPr marL="457200" lvl="1" indent="0">
              <a:buNone/>
            </a:pPr>
            <a:endParaRPr lang="en-US" altLang="ko-KR" sz="1800" dirty="0"/>
          </a:p>
          <a:p>
            <a:pPr marL="457200" lvl="1" indent="0">
              <a:buNone/>
            </a:pPr>
            <a:r>
              <a:rPr lang="en-US" altLang="ko-KR" sz="1800" dirty="0"/>
              <a:t>3</a:t>
            </a:r>
            <a:r>
              <a:rPr lang="en-US" altLang="ko-KR" sz="1800" dirty="0" smtClean="0"/>
              <a:t>.</a:t>
            </a:r>
            <a:r>
              <a:rPr lang="ko-KR" altLang="en-US" sz="1800" dirty="0" smtClean="0"/>
              <a:t>공지 페이지</a:t>
            </a:r>
            <a:r>
              <a:rPr lang="en-US" altLang="ko-KR" sz="1800" dirty="0" smtClean="0"/>
              <a:t>-</a:t>
            </a:r>
          </a:p>
          <a:p>
            <a:pPr marL="457200" lvl="1" indent="0">
              <a:buNone/>
            </a:pPr>
            <a:r>
              <a:rPr lang="en-US" altLang="ko-KR" sz="1800" dirty="0"/>
              <a:t>	</a:t>
            </a:r>
            <a:r>
              <a:rPr lang="ko-KR" altLang="en-US" sz="1800" dirty="0" smtClean="0"/>
              <a:t>게시판 </a:t>
            </a:r>
            <a:r>
              <a:rPr lang="ko-KR" altLang="en-US" sz="1800" dirty="0"/>
              <a:t>각 줄 클릭 </a:t>
            </a:r>
            <a:r>
              <a:rPr lang="en-US" altLang="ko-KR" sz="1800" dirty="0" smtClean="0"/>
              <a:t>-&gt;</a:t>
            </a:r>
            <a:r>
              <a:rPr lang="ko-KR" altLang="en-US" sz="1800" dirty="0" smtClean="0"/>
              <a:t> </a:t>
            </a:r>
            <a:r>
              <a:rPr lang="ko-KR" altLang="en-US" sz="1800" dirty="0"/>
              <a:t>내용이 </a:t>
            </a:r>
            <a:r>
              <a:rPr lang="ko-KR" altLang="en-US" sz="1800" dirty="0" smtClean="0"/>
              <a:t>보이며</a:t>
            </a:r>
            <a:r>
              <a:rPr lang="ko-KR" altLang="en-US" sz="1800" dirty="0" smtClean="0"/>
              <a:t> 배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경이 바뀜</a:t>
            </a:r>
            <a:r>
              <a:rPr lang="en-US" altLang="ko-KR" sz="1800" dirty="0" smtClean="0"/>
              <a:t>.</a:t>
            </a:r>
            <a:endParaRPr lang="ko-KR" altLang="en-US" sz="1800" dirty="0"/>
          </a:p>
          <a:p>
            <a:pPr marL="457200" lvl="1" indent="0">
              <a:buNone/>
            </a:pPr>
            <a:r>
              <a:rPr lang="en-US" altLang="ko-KR" sz="1800" dirty="0" smtClean="0"/>
              <a:t>	</a:t>
            </a:r>
            <a:r>
              <a:rPr lang="ko-KR" altLang="en-US" sz="1800" dirty="0" smtClean="0"/>
              <a:t>다시 </a:t>
            </a:r>
            <a:r>
              <a:rPr lang="ko-KR" altLang="en-US" sz="1800" dirty="0"/>
              <a:t>클릭하거나 다른 줄 클릭 </a:t>
            </a:r>
            <a:r>
              <a:rPr lang="en-US" altLang="ko-KR" sz="1800" dirty="0" smtClean="0"/>
              <a:t>-&gt;</a:t>
            </a:r>
            <a:r>
              <a:rPr lang="ko-KR" altLang="en-US" sz="1800" dirty="0" smtClean="0"/>
              <a:t> 내용 </a:t>
            </a:r>
            <a:r>
              <a:rPr lang="en-US" altLang="ko-KR" sz="1800" dirty="0" smtClean="0"/>
              <a:t>	</a:t>
            </a:r>
            <a:r>
              <a:rPr lang="ko-KR" altLang="en-US" sz="1800" dirty="0" smtClean="0"/>
              <a:t>사라짐</a:t>
            </a:r>
            <a:r>
              <a:rPr lang="en-US" altLang="ko-KR" sz="1800" dirty="0" smtClean="0"/>
              <a:t>.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427159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5532437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2000" dirty="0" smtClean="0"/>
              <a:t>각 이미지 클릭 시 상세 페이지가 뜸</a:t>
            </a:r>
            <a:endParaRPr lang="ko-KR" altLang="en-US" sz="2000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253331"/>
            <a:ext cx="7735712" cy="4351338"/>
          </a:xfrm>
        </p:spPr>
      </p:pic>
      <p:sp>
        <p:nvSpPr>
          <p:cNvPr id="8" name="TextBox 7"/>
          <p:cNvSpPr txBox="1"/>
          <p:nvPr/>
        </p:nvSpPr>
        <p:spPr>
          <a:xfrm>
            <a:off x="0" y="0"/>
            <a:ext cx="8127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머리 부분의 로고</a:t>
            </a:r>
            <a:r>
              <a:rPr lang="en-US" altLang="ko-KR" dirty="0"/>
              <a:t>(</a:t>
            </a:r>
            <a:r>
              <a:rPr lang="ko-KR" altLang="en-US" dirty="0"/>
              <a:t>텍스트</a:t>
            </a:r>
            <a:r>
              <a:rPr lang="en-US" altLang="ko-KR" dirty="0"/>
              <a:t>) </a:t>
            </a:r>
            <a:r>
              <a:rPr lang="ko-KR" altLang="en-US" dirty="0"/>
              <a:t>클릭 시 인덱스 페이지로 이동</a:t>
            </a:r>
            <a:r>
              <a:rPr lang="en-US" altLang="ko-KR" dirty="0"/>
              <a:t>(</a:t>
            </a:r>
            <a:r>
              <a:rPr lang="ko-KR" altLang="en-US" dirty="0"/>
              <a:t>모든 페이지에 해당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18413" y="0"/>
            <a:ext cx="53735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dirty="0" smtClean="0"/>
          </a:p>
          <a:p>
            <a:endParaRPr lang="en-US" altLang="ko-KR" dirty="0"/>
          </a:p>
          <a:p>
            <a:pPr algn="r"/>
            <a:r>
              <a:rPr lang="ko-KR" altLang="en-US" dirty="0"/>
              <a:t>각 메뉴 클릭 시 해당 페이지로 </a:t>
            </a:r>
            <a:r>
              <a:rPr lang="ko-KR" altLang="en-US" dirty="0" smtClean="0"/>
              <a:t>이동</a:t>
            </a:r>
            <a:endParaRPr lang="en-US" altLang="ko-KR" dirty="0" smtClean="0"/>
          </a:p>
          <a:p>
            <a:pPr algn="r"/>
            <a:r>
              <a:rPr lang="ko-KR" altLang="en-US" dirty="0" smtClean="0"/>
              <a:t>쇼핑 메뉴는 마우스 오버 시 상세 메뉴들이 보여짐</a:t>
            </a:r>
            <a:endParaRPr lang="ko-KR" altLang="en-US" dirty="0"/>
          </a:p>
        </p:txBody>
      </p:sp>
      <p:cxnSp>
        <p:nvCxnSpPr>
          <p:cNvPr id="11" name="꺾인 연결선 10"/>
          <p:cNvCxnSpPr/>
          <p:nvPr/>
        </p:nvCxnSpPr>
        <p:spPr>
          <a:xfrm>
            <a:off x="745067" y="474133"/>
            <a:ext cx="4021666" cy="1354667"/>
          </a:xfrm>
          <a:prstGeom prst="bentConnector3">
            <a:avLst>
              <a:gd name="adj1" fmla="val 10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꺾인 연결선 15"/>
          <p:cNvCxnSpPr/>
          <p:nvPr/>
        </p:nvCxnSpPr>
        <p:spPr>
          <a:xfrm rot="10800000" flipV="1">
            <a:off x="6019803" y="702732"/>
            <a:ext cx="2226731" cy="1303871"/>
          </a:xfrm>
          <a:prstGeom prst="bentConnector3">
            <a:avLst>
              <a:gd name="adj1" fmla="val 10019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573867" y="2023533"/>
            <a:ext cx="5300133" cy="262467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3" name="꺾인 연결선 22"/>
          <p:cNvCxnSpPr/>
          <p:nvPr/>
        </p:nvCxnSpPr>
        <p:spPr>
          <a:xfrm rot="16200000" flipV="1">
            <a:off x="3826936" y="3801532"/>
            <a:ext cx="2794001" cy="1253071"/>
          </a:xfrm>
          <a:prstGeom prst="bentConnector3">
            <a:avLst>
              <a:gd name="adj1" fmla="val 10030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꺾인 연결선 44"/>
          <p:cNvCxnSpPr/>
          <p:nvPr/>
        </p:nvCxnSpPr>
        <p:spPr>
          <a:xfrm>
            <a:off x="5850472" y="4394200"/>
            <a:ext cx="4580461" cy="2396067"/>
          </a:xfrm>
          <a:prstGeom prst="bentConnector3">
            <a:avLst>
              <a:gd name="adj1" fmla="val 9990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64611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Sub page</a:t>
            </a:r>
            <a:endParaRPr lang="ko-KR" altLang="en-US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cxnSp>
        <p:nvCxnSpPr>
          <p:cNvPr id="11" name="꺾인 연결선 10"/>
          <p:cNvCxnSpPr/>
          <p:nvPr/>
        </p:nvCxnSpPr>
        <p:spPr>
          <a:xfrm rot="10800000" flipV="1">
            <a:off x="7533336" y="126999"/>
            <a:ext cx="2895612" cy="982133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585811" y="6488668"/>
            <a:ext cx="3020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클릭 시 리스트로 돌아간다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cxnSp>
        <p:nvCxnSpPr>
          <p:cNvPr id="5" name="직선 화살표 연결선 4"/>
          <p:cNvCxnSpPr/>
          <p:nvPr/>
        </p:nvCxnSpPr>
        <p:spPr>
          <a:xfrm flipV="1">
            <a:off x="5527964" y="4846320"/>
            <a:ext cx="0" cy="1562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79953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Company page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3" name="직사각형 2"/>
          <p:cNvSpPr/>
          <p:nvPr/>
        </p:nvSpPr>
        <p:spPr>
          <a:xfrm>
            <a:off x="6151418" y="4189615"/>
            <a:ext cx="590204" cy="14962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42104" y="6488668"/>
            <a:ext cx="2707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커서가 텍스트로 바뀐다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cxnSp>
        <p:nvCxnSpPr>
          <p:cNvPr id="7" name="직선 화살표 연결선 6"/>
          <p:cNvCxnSpPr/>
          <p:nvPr/>
        </p:nvCxnSpPr>
        <p:spPr>
          <a:xfrm flipV="1">
            <a:off x="6492240" y="4339244"/>
            <a:ext cx="0" cy="2003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>
            <a:off x="8179723" y="3000895"/>
            <a:ext cx="0" cy="3798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8179720" y="4189615"/>
            <a:ext cx="3740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597746" y="4017415"/>
            <a:ext cx="3594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마우스 휠 스크롤 시 화면 내려감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7930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cxnSp>
        <p:nvCxnSpPr>
          <p:cNvPr id="5" name="직선 화살표 연결선 4"/>
          <p:cNvCxnSpPr/>
          <p:nvPr/>
        </p:nvCxnSpPr>
        <p:spPr>
          <a:xfrm flipV="1">
            <a:off x="8179730" y="74815"/>
            <a:ext cx="0" cy="5012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8179722" y="3749040"/>
            <a:ext cx="4987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664250" y="3419104"/>
            <a:ext cx="3594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마우스 휠 반대로 스크롤 시</a:t>
            </a:r>
            <a:r>
              <a:rPr lang="en-US" altLang="ko-KR" dirty="0"/>
              <a:t> </a:t>
            </a:r>
            <a:r>
              <a:rPr lang="ko-KR" altLang="en-US" dirty="0" smtClean="0"/>
              <a:t>화면</a:t>
            </a:r>
            <a:endParaRPr lang="en-US" altLang="ko-KR" dirty="0" smtClean="0"/>
          </a:p>
          <a:p>
            <a:r>
              <a:rPr lang="ko-KR" altLang="en-US" dirty="0" smtClean="0"/>
              <a:t>올라감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2228144" y="2480733"/>
            <a:ext cx="5552723" cy="3039534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835606" y="6488668"/>
            <a:ext cx="452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화면이 내려왔을 때 투명도</a:t>
            </a:r>
            <a:r>
              <a:rPr lang="en-US" altLang="ko-KR" dirty="0" smtClean="0"/>
              <a:t>(</a:t>
            </a:r>
            <a:r>
              <a:rPr lang="ko-KR" altLang="en-US" dirty="0" smtClean="0"/>
              <a:t>투명</a:t>
            </a:r>
            <a:r>
              <a:rPr lang="en-US" altLang="ko-KR" dirty="0" smtClean="0"/>
              <a:t>-&gt;</a:t>
            </a:r>
            <a:r>
              <a:rPr lang="ko-KR" altLang="en-US" dirty="0" smtClean="0"/>
              <a:t>불투명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cxnSp>
        <p:nvCxnSpPr>
          <p:cNvPr id="13" name="직선 화살표 연결선 12"/>
          <p:cNvCxnSpPr/>
          <p:nvPr/>
        </p:nvCxnSpPr>
        <p:spPr>
          <a:xfrm flipV="1">
            <a:off x="6595533" y="5520267"/>
            <a:ext cx="0" cy="9684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949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Grocery page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3" name="TextBox 2"/>
          <p:cNvSpPr txBox="1"/>
          <p:nvPr/>
        </p:nvSpPr>
        <p:spPr>
          <a:xfrm>
            <a:off x="2865789" y="6488668"/>
            <a:ext cx="6460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서브 메뉴 해당 페이지 강조 표시 및 커서 기본값으로 바꿈</a:t>
            </a:r>
            <a:endParaRPr lang="ko-KR" altLang="en-US" dirty="0"/>
          </a:p>
        </p:txBody>
      </p:sp>
      <p:cxnSp>
        <p:nvCxnSpPr>
          <p:cNvPr id="6" name="직선 화살표 연결선 5"/>
          <p:cNvCxnSpPr/>
          <p:nvPr/>
        </p:nvCxnSpPr>
        <p:spPr>
          <a:xfrm flipV="1">
            <a:off x="4512735" y="3005667"/>
            <a:ext cx="0" cy="3483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0828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Tool page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3" name="TextBox 2"/>
          <p:cNvSpPr txBox="1"/>
          <p:nvPr/>
        </p:nvSpPr>
        <p:spPr>
          <a:xfrm>
            <a:off x="2981205" y="6488668"/>
            <a:ext cx="6229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서브 메뉴 해당 페이지 강조 표시 및 커서 기본값으로 </a:t>
            </a:r>
            <a:r>
              <a:rPr lang="ko-KR" altLang="en-US" dirty="0" smtClean="0"/>
              <a:t>바꿈</a:t>
            </a:r>
            <a:endParaRPr lang="ko-KR" altLang="en-US" dirty="0"/>
          </a:p>
        </p:txBody>
      </p:sp>
      <p:cxnSp>
        <p:nvCxnSpPr>
          <p:cNvPr id="6" name="직선 화살표 연결선 5"/>
          <p:cNvCxnSpPr/>
          <p:nvPr/>
        </p:nvCxnSpPr>
        <p:spPr>
          <a:xfrm flipV="1">
            <a:off x="4522124" y="3192087"/>
            <a:ext cx="0" cy="3296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275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222</Words>
  <Application>Microsoft Office PowerPoint</Application>
  <PresentationFormat>와이드스크린</PresentationFormat>
  <Paragraphs>55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최진구 가이드 문서</vt:lpstr>
      <vt:lpstr>기획의도</vt:lpstr>
      <vt:lpstr>사용기법</vt:lpstr>
      <vt:lpstr>각 이미지 클릭 시 상세 페이지가 뜸</vt:lpstr>
      <vt:lpstr>Sub page</vt:lpstr>
      <vt:lpstr>Company page</vt:lpstr>
      <vt:lpstr>PowerPoint 프레젠테이션</vt:lpstr>
      <vt:lpstr>Grocery page</vt:lpstr>
      <vt:lpstr>Tool page</vt:lpstr>
      <vt:lpstr>Contact page</vt:lpstr>
      <vt:lpstr>Notice page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최진구 가이드 문서</dc:title>
  <dc:creator>user</dc:creator>
  <cp:lastModifiedBy>user</cp:lastModifiedBy>
  <cp:revision>23</cp:revision>
  <dcterms:created xsi:type="dcterms:W3CDTF">2023-09-14T08:39:08Z</dcterms:created>
  <dcterms:modified xsi:type="dcterms:W3CDTF">2023-09-21T01:25:30Z</dcterms:modified>
</cp:coreProperties>
</file>

<file path=docProps/thumbnail.jpeg>
</file>